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3" r:id="rId2"/>
    <p:sldId id="256" r:id="rId3"/>
    <p:sldId id="257" r:id="rId4"/>
    <p:sldId id="268" r:id="rId5"/>
    <p:sldId id="269" r:id="rId6"/>
    <p:sldId id="274" r:id="rId7"/>
    <p:sldId id="275" r:id="rId8"/>
    <p:sldId id="276" r:id="rId9"/>
    <p:sldId id="277" r:id="rId10"/>
    <p:sldId id="278" r:id="rId11"/>
    <p:sldId id="279" r:id="rId12"/>
    <p:sldId id="272" r:id="rId13"/>
    <p:sldId id="273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079418"/>
    <a:srgbClr val="068817"/>
    <a:srgbClr val="74C427"/>
    <a:srgbClr val="007B3B"/>
    <a:srgbClr val="00713A"/>
    <a:srgbClr val="A6C44B"/>
    <a:srgbClr val="8AC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6"/>
    <p:restoredTop sz="94595"/>
  </p:normalViewPr>
  <p:slideViewPr>
    <p:cSldViewPr snapToGrid="0" snapToObjects="1">
      <p:cViewPr varScale="1">
        <p:scale>
          <a:sx n="150" d="100"/>
          <a:sy n="150" d="100"/>
        </p:scale>
        <p:origin x="1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E070-D1C3-024F-A9B0-A616CCB18B43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72AD4-5105-504F-B97A-D04B75E83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6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72AD4-5105-504F-B97A-D04B75E838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93ACC5-DA45-0942-A3A8-A7D3511DD0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164D18-EBA8-B449-93DE-6FA11B22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4009" y="2954622"/>
            <a:ext cx="608650" cy="672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4BE633-0563-F34D-BBB0-9859CBFAA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620" y="1774456"/>
            <a:ext cx="4524909" cy="35156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E4752-EC90-CB4F-A419-6DD94258A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619" y="1146821"/>
            <a:ext cx="5087995" cy="6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Vestibulum </a:t>
            </a:r>
            <a:r>
              <a:rPr lang="en-US" dirty="0" err="1"/>
              <a:t>Fusce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4B894-FDEB-9244-A43E-85BDC9285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0169" y="2526339"/>
            <a:ext cx="2496674" cy="2497949"/>
          </a:xfrm>
          <a:prstGeom prst="ellipse">
            <a:avLst/>
          </a:prstGeom>
          <a:solidFill>
            <a:srgbClr val="00A651"/>
          </a:solidFill>
        </p:spPr>
        <p:txBody>
          <a:bodyPr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Vestibulum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semper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2862034-E064-9C4D-879D-659D73215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6914" y="3644091"/>
            <a:ext cx="1177441" cy="310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D8917C0-6234-2845-B750-68DE31768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6454" y="852425"/>
            <a:ext cx="3234107" cy="3235759"/>
          </a:xfrm>
          <a:prstGeom prst="ellipse">
            <a:avLst/>
          </a:prstGeom>
          <a:solidFill>
            <a:srgbClr val="74C427"/>
          </a:solidFill>
        </p:spPr>
        <p:txBody>
          <a:bodyPr anchor="b"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Vestibulum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semper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9BBCD59-3998-CF43-8A91-DFB77CE0B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6499" y="2467688"/>
            <a:ext cx="1666629" cy="3156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8B7898E-F4E3-AF4C-A254-99CD76221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3917" y="3772697"/>
            <a:ext cx="2138439" cy="2139531"/>
          </a:xfrm>
          <a:prstGeom prst="ellipse">
            <a:avLst/>
          </a:prstGeom>
          <a:solidFill>
            <a:srgbClr val="007B3B"/>
          </a:solidFill>
        </p:spPr>
        <p:txBody>
          <a:bodyPr anchor="b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Vestibulum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semper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12050FC-1B2A-CD45-969B-AA56FE58DC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9835" y="4714080"/>
            <a:ext cx="1177441" cy="310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376665-E65B-3448-A1A2-7EE969656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8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164D18-EBA8-B449-93DE-6FA11B22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4009" y="2954622"/>
            <a:ext cx="608650" cy="67231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E4752-EC90-CB4F-A419-6DD94258A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5619" y="1146821"/>
            <a:ext cx="5087995" cy="6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Vestibulum </a:t>
            </a:r>
            <a:r>
              <a:rPr lang="en-US" dirty="0" err="1"/>
              <a:t>Fusce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14B894-FDEB-9244-A43E-85BDC9285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0169" y="2526339"/>
            <a:ext cx="2496674" cy="2497949"/>
          </a:xfrm>
          <a:prstGeom prst="ellipse">
            <a:avLst/>
          </a:prstGeom>
          <a:solidFill>
            <a:srgbClr val="00A651"/>
          </a:solidFill>
        </p:spPr>
        <p:txBody>
          <a:bodyPr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Vestibulum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semper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2862034-E064-9C4D-879D-659D73215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6914" y="3644091"/>
            <a:ext cx="1177441" cy="310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D8917C0-6234-2845-B750-68DE31768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6454" y="852425"/>
            <a:ext cx="3234107" cy="3235759"/>
          </a:xfrm>
          <a:prstGeom prst="ellipse">
            <a:avLst/>
          </a:prstGeom>
          <a:solidFill>
            <a:srgbClr val="74C427"/>
          </a:solidFill>
        </p:spPr>
        <p:txBody>
          <a:bodyPr anchor="b"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Vestibulum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semper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9BBCD59-3998-CF43-8A91-DFB77CE0B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6499" y="2467688"/>
            <a:ext cx="1666629" cy="3156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8B7898E-F4E3-AF4C-A254-99CD76221F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3917" y="3772697"/>
            <a:ext cx="2138439" cy="2139531"/>
          </a:xfrm>
          <a:prstGeom prst="ellipse">
            <a:avLst/>
          </a:prstGeom>
          <a:solidFill>
            <a:srgbClr val="007B3B"/>
          </a:solidFill>
        </p:spPr>
        <p:txBody>
          <a:bodyPr anchor="b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Vestibulum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semper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B12050FC-1B2A-CD45-969B-AA56FE58DC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9835" y="4714080"/>
            <a:ext cx="1177441" cy="3102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34109-01A4-F84B-B50C-7A84B1BEE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736" y="1976288"/>
            <a:ext cx="4572000" cy="304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7A4CF-68F7-C64A-B551-18D423F9B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164D18-EBA8-B449-93DE-6FA11B22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4009" y="2954622"/>
            <a:ext cx="608650" cy="672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653098-6333-BD47-8310-F89FCE14A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6000" y="762701"/>
            <a:ext cx="4940300" cy="4572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EAAAE7-334D-194A-87CE-437CE8400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50" y="627950"/>
            <a:ext cx="3650093" cy="54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Vestibulum </a:t>
            </a:r>
            <a:r>
              <a:rPr lang="en-US" dirty="0" err="1"/>
              <a:t>Fusce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0BF8A2C-4924-2540-85C0-4AAA48F0F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450" y="1601759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921D3C0-CFDE-0F47-BC9D-F6DBE5DDFA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450" y="1945036"/>
            <a:ext cx="4512831" cy="79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9C8D130-4F36-B943-97D3-9E3A4A0D3C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2023" y="3042295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1966D5C-0A3D-474B-B86D-D5A6326A1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2023" y="3385572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50D636C-E8BC-5B47-BDAA-04DA3495D9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2023" y="4132342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737B1A8-8073-0C4D-BC0F-FDFFF7CE36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023" y="4475619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62FE571-C1E1-C243-9966-F8DA13A0B7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023" y="5222389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97C713D8-5D4C-244A-B744-1A23B316CE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2023" y="5565666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E7701F-19B4-7D43-832F-E2BB8CBB81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164D18-EBA8-B449-93DE-6FA11B22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4009" y="2954622"/>
            <a:ext cx="608650" cy="67231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EAAAE7-334D-194A-87CE-437CE8400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50" y="627950"/>
            <a:ext cx="3650093" cy="54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Vestibulum </a:t>
            </a:r>
            <a:r>
              <a:rPr lang="en-US" dirty="0" err="1"/>
              <a:t>Fusce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0BF8A2C-4924-2540-85C0-4AAA48F0F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450" y="1601759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921D3C0-CFDE-0F47-BC9D-F6DBE5DDFA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450" y="1945036"/>
            <a:ext cx="4512831" cy="79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9C8D130-4F36-B943-97D3-9E3A4A0D3C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2023" y="3042295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1966D5C-0A3D-474B-B86D-D5A6326A1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2023" y="3385572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50D636C-E8BC-5B47-BDAA-04DA3495D9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2023" y="4132342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737B1A8-8073-0C4D-BC0F-FDFFF7CE36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023" y="4475619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62FE571-C1E1-C243-9966-F8DA13A0B7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023" y="5222389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97C713D8-5D4C-244A-B744-1A23B316CE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2023" y="5565666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AE6DA7-0E04-5545-8EA0-799DC93CF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30151" y="775474"/>
            <a:ext cx="4940300" cy="457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1BE4EB-DFC2-DB4A-9A40-6EE6B9C8F9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02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E164D18-EBA8-B449-93DE-6FA11B22F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4009" y="2954622"/>
            <a:ext cx="608650" cy="67231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EAAAE7-334D-194A-87CE-437CE8400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450" y="627950"/>
            <a:ext cx="3650093" cy="54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Vestibulum </a:t>
            </a:r>
            <a:r>
              <a:rPr lang="en-US" dirty="0" err="1"/>
              <a:t>Fusce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0BF8A2C-4924-2540-85C0-4AAA48F0F3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450" y="1601759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921D3C0-CFDE-0F47-BC9D-F6DBE5DDFA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450" y="1945036"/>
            <a:ext cx="4512831" cy="79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9C8D130-4F36-B943-97D3-9E3A4A0D3C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2023" y="3042295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1966D5C-0A3D-474B-B86D-D5A6326A1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2023" y="3385572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50D636C-E8BC-5B47-BDAA-04DA3495D9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92023" y="4132342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737B1A8-8073-0C4D-BC0F-FDFFF7CE36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023" y="4475619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62FE571-C1E1-C243-9966-F8DA13A0B7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023" y="5222389"/>
            <a:ext cx="1878119" cy="343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97C713D8-5D4C-244A-B744-1A23B316CE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2023" y="5565666"/>
            <a:ext cx="4024635" cy="512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21E202-1405-0748-AC07-4F6849EB57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8822" y="799584"/>
            <a:ext cx="4940300" cy="457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BBEE1B-F56E-4042-9556-7DFBF3FE4C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6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0E286F-CB8F-4948-8E97-658B6CD28801}"/>
              </a:ext>
            </a:extLst>
          </p:cNvPr>
          <p:cNvSpPr/>
          <p:nvPr userDrawn="1"/>
        </p:nvSpPr>
        <p:spPr>
          <a:xfrm>
            <a:off x="0" y="1238490"/>
            <a:ext cx="12192000" cy="4386805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45B25-14AA-0242-A81B-B15D696AE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2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420B5-BFBE-C945-8EC7-1C16E0BF8316}"/>
              </a:ext>
            </a:extLst>
          </p:cNvPr>
          <p:cNvSpPr/>
          <p:nvPr userDrawn="1"/>
        </p:nvSpPr>
        <p:spPr>
          <a:xfrm>
            <a:off x="0" y="0"/>
            <a:ext cx="12192000" cy="5625296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EA7A0C-8221-EF49-AA90-5E7592972877}"/>
              </a:ext>
            </a:extLst>
          </p:cNvPr>
          <p:cNvSpPr/>
          <p:nvPr userDrawn="1"/>
        </p:nvSpPr>
        <p:spPr>
          <a:xfrm>
            <a:off x="4527963" y="719493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6DD4E-DEF1-654D-99A5-CC87AEEC8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6360" y="1313265"/>
            <a:ext cx="3515374" cy="2115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100C4-9C54-394D-A65B-9C2086534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0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61056-88C5-F64B-803E-18E397FF8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773" y="5518619"/>
            <a:ext cx="2197297" cy="13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91A6E2D-C912-B64F-8EDC-AB8576DB4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EDF51-7178-884E-AA56-09093B00B7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3C676-3AFA-5D46-B93C-14B4C4D73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0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3DF4782-73CC-6B42-B050-D6669D3FDD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Very Large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83C34-0D2A-B54E-850F-289373B6B6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E5B05-8802-4E40-BA4D-51CB8371E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773" y="5518619"/>
            <a:ext cx="2197297" cy="13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9426A-5C9C-3D4E-8DEC-A56D58DFC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911" y="1430873"/>
            <a:ext cx="3810000" cy="32258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EC08C4-7016-584B-B34E-046D31BB2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0096" y="1325805"/>
            <a:ext cx="3711978" cy="437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79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EROS ERAT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EB7ABA-ABBA-624C-898A-C9C3149BC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9434" y="2429595"/>
            <a:ext cx="5525280" cy="1100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5C4384-832B-214A-A973-50FBB2533D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0096" y="3797812"/>
            <a:ext cx="5207000" cy="1154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8BE641-29E8-5A41-9169-26A3678AB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9672" y="2491587"/>
            <a:ext cx="863600" cy="635000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01BA3F1-6F71-8046-A153-84EBFF032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096" y="1742682"/>
            <a:ext cx="2443700" cy="338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9F859-0F14-664A-A721-0EDE38DD89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111715-B0A5-7743-95BA-DEB19EB08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242" y="1428890"/>
            <a:ext cx="3810000" cy="32258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B3DDC7F-EC7C-214D-9D1C-4C262D20D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0096" y="1325805"/>
            <a:ext cx="3711978" cy="437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79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EROS ERAT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B1C4BB-C914-1241-A94E-E509E0E77E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9434" y="2429595"/>
            <a:ext cx="5525280" cy="1100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1CE7E33-1F7A-5B4C-B89B-0F85FD3D2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0096" y="3797812"/>
            <a:ext cx="5207000" cy="1154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579CE1-A615-9240-BF4D-1EEFA43D5A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9672" y="2491587"/>
            <a:ext cx="863600" cy="635000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B77A186-758A-4547-AB51-C33408E70F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096" y="1742682"/>
            <a:ext cx="2443700" cy="338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6C5325-4D6F-0D45-8E67-296B185AE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B923B9D-965A-2642-BB27-B24EFE23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0096" y="1325805"/>
            <a:ext cx="3711978" cy="437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79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EROS ERAT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BA1FE65-6484-EB40-A9D4-E5F9AB23B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9434" y="2429595"/>
            <a:ext cx="5525280" cy="1100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22B2FB-4498-1D4D-B037-6CB979FB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0096" y="3797812"/>
            <a:ext cx="5207000" cy="1154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6F946E-FB0D-064F-B9ED-3FE3BB43C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9672" y="2491587"/>
            <a:ext cx="863600" cy="635000"/>
          </a:xfrm>
          <a:prstGeom prst="rect">
            <a:avLst/>
          </a:prstGeom>
        </p:spPr>
      </p:pic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6729BDF-075A-3142-885D-1DF3354F7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096" y="1742682"/>
            <a:ext cx="2443700" cy="338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6A9F1A-58A2-2841-8835-4E5F2989E3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242" y="1464931"/>
            <a:ext cx="3810000" cy="322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ECD36-73E4-8B4E-8FE2-DE6B614DA0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B923B9D-965A-2642-BB27-B24EFE239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0096" y="1395546"/>
            <a:ext cx="3711978" cy="437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7941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EROS ERAT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BA1FE65-6484-EB40-A9D4-E5F9AB23B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9434" y="2499336"/>
            <a:ext cx="5525280" cy="1100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22B2FB-4498-1D4D-B037-6CB979FB1A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0096" y="3867553"/>
            <a:ext cx="5207000" cy="1154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6F946E-FB0D-064F-B9ED-3FE3BB43C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9672" y="2561328"/>
            <a:ext cx="863600" cy="635000"/>
          </a:xfrm>
          <a:prstGeom prst="rect">
            <a:avLst/>
          </a:prstGeom>
        </p:spPr>
      </p:pic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6729BDF-075A-3142-885D-1DF3354F7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0096" y="1812423"/>
            <a:ext cx="2443700" cy="338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4B723-9EDA-6A48-B44E-C3898D5EF9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106" y="1498574"/>
            <a:ext cx="3810000" cy="322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39571-6DC2-2F43-ADF8-6EB9149A9F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7774" y="5520264"/>
            <a:ext cx="2222696" cy="13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8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dentityguide.unt.edu/photograph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36033B-82D1-F34B-99BD-644C50FD7404}"/>
              </a:ext>
            </a:extLst>
          </p:cNvPr>
          <p:cNvSpPr/>
          <p:nvPr/>
        </p:nvSpPr>
        <p:spPr>
          <a:xfrm>
            <a:off x="1417834" y="729465"/>
            <a:ext cx="94008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/>
          </a:p>
          <a:p>
            <a:r>
              <a:rPr lang="en-US" sz="1600" b="1" dirty="0"/>
              <a:t>This is PPT template #3. It offers black &amp; white architectural photography.</a:t>
            </a:r>
          </a:p>
          <a:p>
            <a:endParaRPr lang="en-US" sz="1600" dirty="0"/>
          </a:p>
          <a:p>
            <a:r>
              <a:rPr lang="en-US" sz="1600" dirty="0"/>
              <a:t>There are three PPT templates to choose from on the UNT Identity Guide.  They are all branded and each template offers customizable features and master slides. </a:t>
            </a:r>
            <a:r>
              <a:rPr lang="en-US" sz="1600" dirty="0">
                <a:sym typeface="Wingdings" pitchFamily="2" charset="2"/>
              </a:rPr>
              <a:t>Please c</a:t>
            </a:r>
            <a:r>
              <a:rPr lang="en-US" sz="1600" dirty="0"/>
              <a:t>hoose the PPT that best fits your </a:t>
            </a:r>
          </a:p>
          <a:p>
            <a:r>
              <a:rPr lang="en-US" sz="1600" dirty="0"/>
              <a:t>presentation – feel free to mix, match or omit from the master slides (insert </a:t>
            </a:r>
            <a:r>
              <a:rPr lang="en-US" sz="1600" dirty="0">
                <a:sym typeface="Wingdings" pitchFamily="2" charset="2"/>
              </a:rPr>
              <a:t> new slide).</a:t>
            </a:r>
            <a:endParaRPr lang="en-US" sz="1600" dirty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PPT #1 </a:t>
            </a:r>
            <a:r>
              <a:rPr lang="en-US" sz="1600" dirty="0"/>
              <a:t>customizable with </a:t>
            </a:r>
            <a:r>
              <a:rPr lang="en-US" sz="1600" b="1" dirty="0"/>
              <a:t>no photography </a:t>
            </a:r>
            <a:r>
              <a:rPr lang="en-US" sz="1600" dirty="0"/>
              <a:t>–</a:t>
            </a:r>
            <a:r>
              <a:rPr lang="en-US" sz="1600" b="1" dirty="0"/>
              <a:t>add your own photography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you have your own photography or don’t want photography we recommend using PPT #1.  </a:t>
            </a:r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PPT #2 </a:t>
            </a:r>
            <a:r>
              <a:rPr lang="en-US" sz="1600" dirty="0"/>
              <a:t>customizable with select </a:t>
            </a:r>
            <a:r>
              <a:rPr lang="en-US" sz="1600" b="1" dirty="0"/>
              <a:t>color photography </a:t>
            </a:r>
            <a:r>
              <a:rPr lang="en-US" sz="1600" dirty="0"/>
              <a:t>of UNT campus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If you are looking for pre-selected color photography consider PPT #2. You may add additional photography to this template or use only the images provided.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PPT #3</a:t>
            </a:r>
            <a:r>
              <a:rPr lang="en-US" sz="1600" dirty="0"/>
              <a:t> customizable with select </a:t>
            </a:r>
            <a:r>
              <a:rPr lang="en-US" sz="1600" b="1" dirty="0"/>
              <a:t>black &amp; white architectural photography </a:t>
            </a:r>
            <a:r>
              <a:rPr lang="en-US" sz="1600" dirty="0"/>
              <a:t>of UNT campus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/>
              <a:t>PPT #3 is a good choice if you have no photography to add but want visual and artistic representation of the campus. For aesthetic cohesion, we recommend not adding color photography to the PPT #3 template.</a:t>
            </a:r>
          </a:p>
          <a:p>
            <a:endParaRPr lang="en-US" sz="1600" dirty="0"/>
          </a:p>
          <a:p>
            <a:r>
              <a:rPr lang="en-US" sz="1600" dirty="0"/>
              <a:t>More photography can be found at: </a:t>
            </a:r>
            <a:r>
              <a:rPr lang="en-US" sz="1600" dirty="0">
                <a:hlinkClick r:id="rId2"/>
              </a:rPr>
              <a:t>https://identityguide.unt.edu/photography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105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86EFAC-4C2A-E048-A107-090B5D7A2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E0682-5E58-A348-9FAE-33B9AC86DE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3BD00-FFD6-B34F-A452-1D23AE225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9BD98-4C75-584E-9218-858A7EC3C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C3A0C0-2A30-764F-B831-F45C99AF2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943F1-5503-754E-B3BE-ABED634F6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EA75F-33AE-5449-B56B-8DEF28C9C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E635C-A551-6041-B178-C1DC43EB1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9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A6FAA9-979D-6243-921D-19A20999E5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75961-C190-8644-9BD1-F3FAE0FA3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FA5BC-5D9F-CD43-AEBC-89934C7EF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D51BE-9BCD-0746-B0A3-3FAD0A447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13DA1F-9FCB-2841-8966-A760FF2E9D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BB7B97-AEDB-B94B-BB35-912B0376E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8392A8-D232-9940-A6E7-127221422D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76DC2-13CB-8147-8617-C4D017979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84" y="1146821"/>
            <a:ext cx="970045" cy="1096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EBA471-35B1-F54F-94AB-E2B7DA6F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6" y="2783329"/>
            <a:ext cx="623816" cy="705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38DB2B-74B0-7947-880B-4281585AC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89" y="4029687"/>
            <a:ext cx="452003" cy="5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4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BE3F49-0497-2E4D-8ED2-CDB4381AB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24029-FF96-4848-8D61-95D624B4F3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0B70-BFEE-3B4F-9666-ABB0C29D5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9E058-1AF7-A64D-9B59-F684C00063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29E8A-31C2-E74F-81CE-5C6FA0012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D5B1A8-9C49-1A45-9B11-6203ADC7E9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4DE848-087A-5B46-A592-1FDD5F64E1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58A189-A585-B642-AC1D-AD0B7DEF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84" y="1146821"/>
            <a:ext cx="970045" cy="1096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6AD87-06C3-2748-A23E-9780CA9F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46" y="2783329"/>
            <a:ext cx="623816" cy="70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C2958E-8C23-2B49-9EBB-106BFB48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689" y="4029687"/>
            <a:ext cx="452003" cy="5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D3E0C3-111C-E141-AA13-C86141ECF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2CFC4-0A9B-D048-83FF-361E47B22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215CB-B779-974D-8A40-3FF07C86A9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793A5-3BE2-1547-8F42-73036B015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60F82-340F-2845-9229-F28553D0C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8D1A4F-3086-F04B-8E07-363ACAFFED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14BE17-A766-0C41-AF02-3A98B2E1D0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63938E-42F6-1342-952E-5F62785CA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96F4B7-A5BF-9844-921E-35A76B7F1C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DB7560-7DD7-6447-87BC-3D699A965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120BB-9D67-3A45-9030-9B27DEF26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0787-475D-2B40-A866-BB5D23CB0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266F19-85A4-264C-B1A1-33151DD37E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C3D871-A2EB-6D42-BB0F-C27E310C99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B864CE-2F3A-C443-91A9-1C3EBC14D3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F24F95-633F-E041-962E-4CCFD9DBA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74CEF1-A9B0-7B43-9F73-A6EF49D9E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EFC5D3-DAA4-BD43-9252-28CD224976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37305-3E4D-3B44-94FE-B9A689330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91186-2691-5844-89B4-633053C99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6D272-FCC5-0243-9053-8ECE403632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6DE69-AF80-F847-B68E-E3EC09C85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F45F6F-FE97-C44F-B621-49EC480A0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8DD589-1315-5F43-8EDE-FED6353C0F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0113A-FA5C-F745-B6D8-2F225AD568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A50A0B-16DB-2547-888D-4FB85EF29C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F7C971-E800-AB48-96E1-BAD42B4039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F5A9FDE-E9C9-EC40-9ACD-E0B75041F0C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22875" y="4180069"/>
            <a:ext cx="5048250" cy="1169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6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Title Slide Option 1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Vestibulum at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eros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Fusce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metus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, cursus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iaculis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in,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eu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odio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efficitur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aliquet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rhoncus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Aenean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imperdiet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finibus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nulla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faucibus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816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1086-1365-B942-BFE2-A2552509A3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61774" y="2740227"/>
            <a:ext cx="4664075" cy="2432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Title Slide Option 2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500" dirty="0" err="1">
                <a:solidFill>
                  <a:schemeClr val="bg1"/>
                </a:solidFill>
              </a:rPr>
              <a:t>Mauris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accumsan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purus</a:t>
            </a:r>
            <a:r>
              <a:rPr lang="en-US" sz="1500" dirty="0">
                <a:solidFill>
                  <a:schemeClr val="bg1"/>
                </a:solidFill>
              </a:rPr>
              <a:t> in </a:t>
            </a:r>
            <a:r>
              <a:rPr lang="en-US" sz="1500" dirty="0" err="1">
                <a:solidFill>
                  <a:schemeClr val="bg1"/>
                </a:solidFill>
              </a:rPr>
              <a:t>quam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lobortis</a:t>
            </a:r>
            <a:r>
              <a:rPr lang="en-US" sz="1500" dirty="0">
                <a:solidFill>
                  <a:schemeClr val="bg1"/>
                </a:solidFill>
              </a:rPr>
              <a:t> pharetra. </a:t>
            </a:r>
            <a:r>
              <a:rPr lang="en-US" sz="1500" dirty="0" err="1">
                <a:solidFill>
                  <a:schemeClr val="bg1"/>
                </a:solidFill>
              </a:rPr>
              <a:t>Proin</a:t>
            </a:r>
            <a:r>
              <a:rPr lang="en-US" sz="1500" dirty="0">
                <a:solidFill>
                  <a:schemeClr val="bg1"/>
                </a:solidFill>
              </a:rPr>
              <a:t> sit </a:t>
            </a:r>
            <a:r>
              <a:rPr lang="en-US" sz="1500" dirty="0" err="1">
                <a:solidFill>
                  <a:schemeClr val="bg1"/>
                </a:solidFill>
              </a:rPr>
              <a:t>amet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elementum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turpis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  <a:r>
              <a:rPr lang="en-US" sz="1500" dirty="0" err="1">
                <a:solidFill>
                  <a:schemeClr val="bg1"/>
                </a:solidFill>
              </a:rPr>
              <a:t>Vivamus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sodales</a:t>
            </a:r>
            <a:r>
              <a:rPr lang="en-US" sz="1500" dirty="0">
                <a:solidFill>
                  <a:schemeClr val="bg1"/>
                </a:solidFill>
              </a:rPr>
              <a:t> magna id pulvinar </a:t>
            </a:r>
            <a:r>
              <a:rPr lang="en-US" sz="1500" dirty="0" err="1">
                <a:solidFill>
                  <a:schemeClr val="bg1"/>
                </a:solidFill>
              </a:rPr>
              <a:t>pretium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  <a:r>
              <a:rPr lang="en-US" sz="1500" dirty="0" err="1">
                <a:solidFill>
                  <a:schemeClr val="bg1"/>
                </a:solidFill>
              </a:rPr>
              <a:t>Phasellus</a:t>
            </a:r>
            <a:r>
              <a:rPr lang="en-US" sz="1500" dirty="0">
                <a:solidFill>
                  <a:schemeClr val="bg1"/>
                </a:solidFill>
              </a:rPr>
              <a:t> porta ipsum </a:t>
            </a:r>
            <a:r>
              <a:rPr lang="en-US" sz="1500" dirty="0" err="1">
                <a:solidFill>
                  <a:schemeClr val="bg1"/>
                </a:solidFill>
              </a:rPr>
              <a:t>nec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euismod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tincidunt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  <a:r>
              <a:rPr lang="en-US" sz="1500" dirty="0" err="1">
                <a:solidFill>
                  <a:schemeClr val="bg1"/>
                </a:solidFill>
              </a:rPr>
              <a:t>Aliquam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ultrices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justo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quis</a:t>
            </a:r>
            <a:r>
              <a:rPr lang="en-US" sz="1500" dirty="0">
                <a:solidFill>
                  <a:schemeClr val="bg1"/>
                </a:solidFill>
              </a:rPr>
              <a:t> semper vestibulum, </a:t>
            </a:r>
          </a:p>
        </p:txBody>
      </p:sp>
    </p:spTree>
    <p:extLst>
      <p:ext uri="{BB962C8B-B14F-4D97-AF65-F5344CB8AC3E}">
        <p14:creationId xmlns:p14="http://schemas.microsoft.com/office/powerpoint/2010/main" val="127875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1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5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976B3F-ABE1-1442-B06E-2B88A9498B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F9200-4DF3-B44D-819E-50F31653E0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9DCB1A-159D-E045-86C2-80F17A0E7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8517-A04C-144C-A9FD-E0FA0FEB6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49E91-5CEE-F34D-AC24-C54485ADD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8F0AF-B146-6545-B314-CB14725126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09122-0B82-294E-81A6-9AA964135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F564B-FD06-714B-A6EE-78A14335C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F7BB4-2951-7440-82DF-E1E45D8662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8DFEA-9480-1E48-9600-B105C520F9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DB76-9579-0746-A1F2-76717A279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0BB7E-61D0-F146-ADCC-7F0209C7C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285</Words>
  <Application>Microsoft Macintosh PowerPoint</Application>
  <PresentationFormat>Widescreen</PresentationFormat>
  <Paragraphs>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Clayton</dc:creator>
  <cp:lastModifiedBy>Schibi, Ciera</cp:lastModifiedBy>
  <cp:revision>47</cp:revision>
  <cp:lastPrinted>2019-10-14T17:08:08Z</cp:lastPrinted>
  <dcterms:created xsi:type="dcterms:W3CDTF">2019-07-08T18:39:15Z</dcterms:created>
  <dcterms:modified xsi:type="dcterms:W3CDTF">2020-01-31T17:06:27Z</dcterms:modified>
</cp:coreProperties>
</file>